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6722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5241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339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545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1174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644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0355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5869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286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5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3446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2A74B-1628-492F-AC5F-6D247E2DEA08}" type="datetimeFigureOut">
              <a:rPr lang="pt-BR" smtClean="0"/>
              <a:t>30/10/2018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E8CFB-0377-4AC8-88CB-82EF26048A2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3713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Conector reto 60"/>
          <p:cNvCxnSpPr/>
          <p:nvPr/>
        </p:nvCxnSpPr>
        <p:spPr>
          <a:xfrm>
            <a:off x="7342752" y="1900621"/>
            <a:ext cx="0" cy="343518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ector reto 116"/>
          <p:cNvCxnSpPr/>
          <p:nvPr/>
        </p:nvCxnSpPr>
        <p:spPr>
          <a:xfrm>
            <a:off x="8219052" y="2533922"/>
            <a:ext cx="0" cy="1411449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ector reto 163"/>
          <p:cNvCxnSpPr/>
          <p:nvPr/>
        </p:nvCxnSpPr>
        <p:spPr>
          <a:xfrm flipH="1">
            <a:off x="4010116" y="2334708"/>
            <a:ext cx="1776087" cy="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/>
          <p:cNvCxnSpPr/>
          <p:nvPr/>
        </p:nvCxnSpPr>
        <p:spPr>
          <a:xfrm>
            <a:off x="7226003" y="1702160"/>
            <a:ext cx="0" cy="59466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>
            <a:off x="5768786" y="1388546"/>
            <a:ext cx="1153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800" dirty="0"/>
              <a:t>CONTROLADOR LOCAL </a:t>
            </a:r>
            <a:r>
              <a:rPr lang="pt-BR" sz="800" dirty="0" smtClean="0"/>
              <a:t>CPU </a:t>
            </a:r>
            <a:r>
              <a:rPr lang="pt-BR" sz="800" dirty="0"/>
              <a:t>+ SNAP IN </a:t>
            </a:r>
            <a:r>
              <a:rPr lang="pt-BR" sz="800" dirty="0" smtClean="0"/>
              <a:t>UNITRONICS</a:t>
            </a:r>
            <a:endParaRPr lang="pt-BR" sz="8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5657161" y="2864849"/>
            <a:ext cx="7123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/>
              <a:t>SWITCH 08 PORTAS</a:t>
            </a:r>
            <a:endParaRPr lang="pt-BR" sz="800" dirty="0"/>
          </a:p>
        </p:txBody>
      </p:sp>
      <p:sp>
        <p:nvSpPr>
          <p:cNvPr id="21" name="Retângulo de cantos arredondados 20"/>
          <p:cNvSpPr/>
          <p:nvPr/>
        </p:nvSpPr>
        <p:spPr>
          <a:xfrm>
            <a:off x="4672013" y="3934005"/>
            <a:ext cx="3729037" cy="45719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aixaDeTexto 21"/>
          <p:cNvSpPr txBox="1"/>
          <p:nvPr/>
        </p:nvSpPr>
        <p:spPr>
          <a:xfrm>
            <a:off x="4624259" y="3738522"/>
            <a:ext cx="1056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bg2">
                    <a:lumMod val="25000"/>
                  </a:schemeClr>
                </a:solidFill>
              </a:rPr>
              <a:t>CABOS DE CAMPO</a:t>
            </a:r>
            <a:endParaRPr lang="pt-BR" sz="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4" name="Picture 16" descr="Resultado de imagem para transmissor temperatura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9" r="26458"/>
          <a:stretch/>
        </p:blipFill>
        <p:spPr bwMode="auto">
          <a:xfrm>
            <a:off x="7707166" y="4232037"/>
            <a:ext cx="257931" cy="4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8" descr="Resultado de imagem para transmissor pressã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976" y="4546218"/>
            <a:ext cx="296072" cy="38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Conector reto 30"/>
          <p:cNvCxnSpPr/>
          <p:nvPr/>
        </p:nvCxnSpPr>
        <p:spPr>
          <a:xfrm flipH="1">
            <a:off x="7817588" y="3938638"/>
            <a:ext cx="1" cy="335055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to 32"/>
          <p:cNvCxnSpPr/>
          <p:nvPr/>
        </p:nvCxnSpPr>
        <p:spPr>
          <a:xfrm flipH="1">
            <a:off x="7491747" y="3937281"/>
            <a:ext cx="1" cy="620681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/>
          <p:cNvCxnSpPr/>
          <p:nvPr/>
        </p:nvCxnSpPr>
        <p:spPr>
          <a:xfrm flipH="1">
            <a:off x="6057989" y="2296820"/>
            <a:ext cx="1177538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ixaDeTexto 39"/>
          <p:cNvSpPr txBox="1"/>
          <p:nvPr/>
        </p:nvSpPr>
        <p:spPr>
          <a:xfrm>
            <a:off x="6140674" y="2091293"/>
            <a:ext cx="11576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1000" b="1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pt-BR" dirty="0"/>
              <a:t>ETHERNET TCP/IP</a:t>
            </a:r>
          </a:p>
        </p:txBody>
      </p:sp>
      <p:sp>
        <p:nvSpPr>
          <p:cNvPr id="47" name="Retângulo 46"/>
          <p:cNvSpPr/>
          <p:nvPr/>
        </p:nvSpPr>
        <p:spPr>
          <a:xfrm>
            <a:off x="4419756" y="1220743"/>
            <a:ext cx="4117901" cy="4677781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3" name="CaixaDeTexto 52"/>
          <p:cNvSpPr txBox="1"/>
          <p:nvPr/>
        </p:nvSpPr>
        <p:spPr>
          <a:xfrm>
            <a:off x="4507027" y="4769236"/>
            <a:ext cx="1034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/>
              <a:t>PD01-CV-4104-01</a:t>
            </a:r>
            <a:endParaRPr lang="pt-BR" sz="800" dirty="0"/>
          </a:p>
        </p:txBody>
      </p:sp>
      <p:cxnSp>
        <p:nvCxnSpPr>
          <p:cNvPr id="56" name="Conector reto 55"/>
          <p:cNvCxnSpPr/>
          <p:nvPr/>
        </p:nvCxnSpPr>
        <p:spPr>
          <a:xfrm>
            <a:off x="4955580" y="3945371"/>
            <a:ext cx="1" cy="311377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CaixaDeTexto 57"/>
          <p:cNvSpPr txBox="1"/>
          <p:nvPr/>
        </p:nvSpPr>
        <p:spPr>
          <a:xfrm>
            <a:off x="5462282" y="940052"/>
            <a:ext cx="1687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chemeClr val="bg2">
                    <a:lumMod val="25000"/>
                  </a:schemeClr>
                </a:solidFill>
              </a:rPr>
              <a:t>PAINEL GERAL</a:t>
            </a:r>
            <a:endParaRPr lang="pt-BR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91" name="Picture 2" descr="Resultado de imagem para switch rack ti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7" b="44680"/>
          <a:stretch/>
        </p:blipFill>
        <p:spPr bwMode="auto">
          <a:xfrm>
            <a:off x="590226" y="519573"/>
            <a:ext cx="1733704" cy="29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CaixaDeTexto 91"/>
          <p:cNvSpPr txBox="1"/>
          <p:nvPr/>
        </p:nvSpPr>
        <p:spPr>
          <a:xfrm>
            <a:off x="3013672" y="335583"/>
            <a:ext cx="1337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>
                <a:solidFill>
                  <a:srgbClr val="FF0000"/>
                </a:solidFill>
              </a:rPr>
              <a:t>SWITCH AUTOMAÇÃO</a:t>
            </a:r>
            <a:endParaRPr lang="pt-BR" sz="800" dirty="0">
              <a:solidFill>
                <a:srgbClr val="FF0000"/>
              </a:solidFill>
            </a:endParaRPr>
          </a:p>
        </p:txBody>
      </p:sp>
      <p:sp>
        <p:nvSpPr>
          <p:cNvPr id="93" name="CaixaDeTexto 92"/>
          <p:cNvSpPr txBox="1"/>
          <p:nvPr/>
        </p:nvSpPr>
        <p:spPr>
          <a:xfrm>
            <a:off x="1174376" y="343425"/>
            <a:ext cx="6889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>
                <a:solidFill>
                  <a:srgbClr val="FF0000"/>
                </a:solidFill>
              </a:rPr>
              <a:t>SWITCH TI</a:t>
            </a:r>
            <a:endParaRPr lang="pt-BR" sz="800" dirty="0">
              <a:solidFill>
                <a:srgbClr val="FF0000"/>
              </a:solidFill>
            </a:endParaRPr>
          </a:p>
        </p:txBody>
      </p:sp>
      <p:sp>
        <p:nvSpPr>
          <p:cNvPr id="94" name="Retângulo 93"/>
          <p:cNvSpPr/>
          <p:nvPr/>
        </p:nvSpPr>
        <p:spPr>
          <a:xfrm>
            <a:off x="473180" y="283150"/>
            <a:ext cx="4042747" cy="639422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8" name="CaixaDeTexto 167"/>
          <p:cNvSpPr txBox="1"/>
          <p:nvPr/>
        </p:nvSpPr>
        <p:spPr>
          <a:xfrm>
            <a:off x="4612740" y="2133862"/>
            <a:ext cx="11576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>
              <a:defRPr sz="1000" b="1">
                <a:solidFill>
                  <a:srgbClr val="00B050"/>
                </a:solidFill>
              </a:defRPr>
            </a:lvl1pPr>
          </a:lstStyle>
          <a:p>
            <a:r>
              <a:rPr lang="pt-BR" dirty="0" smtClean="0"/>
              <a:t>ETHERNET IP</a:t>
            </a:r>
            <a:endParaRPr lang="pt-BR" dirty="0"/>
          </a:p>
        </p:txBody>
      </p:sp>
      <p:cxnSp>
        <p:nvCxnSpPr>
          <p:cNvPr id="105" name="Conector reto 104"/>
          <p:cNvCxnSpPr/>
          <p:nvPr/>
        </p:nvCxnSpPr>
        <p:spPr>
          <a:xfrm>
            <a:off x="4002084" y="787791"/>
            <a:ext cx="0" cy="155474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Resultado de imagem para SWITCH STRATIX ROCKWELL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0" t="13613" r="30476" b="8597"/>
          <a:stretch/>
        </p:blipFill>
        <p:spPr bwMode="auto">
          <a:xfrm>
            <a:off x="5738164" y="2220716"/>
            <a:ext cx="450339" cy="64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" name="Retângulo 215"/>
          <p:cNvSpPr/>
          <p:nvPr/>
        </p:nvSpPr>
        <p:spPr>
          <a:xfrm>
            <a:off x="462884" y="1005707"/>
            <a:ext cx="9144755" cy="5788711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7" name="CaixaDeTexto 216"/>
          <p:cNvSpPr txBox="1"/>
          <p:nvPr/>
        </p:nvSpPr>
        <p:spPr>
          <a:xfrm>
            <a:off x="456819" y="1010912"/>
            <a:ext cx="14865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/>
              <a:t>PISO TÉCNICO PRÉDIO – 04104</a:t>
            </a:r>
            <a:endParaRPr lang="pt-BR" sz="800" dirty="0"/>
          </a:p>
        </p:txBody>
      </p:sp>
      <p:sp>
        <p:nvSpPr>
          <p:cNvPr id="245" name="CaixaDeTexto 244"/>
          <p:cNvSpPr txBox="1"/>
          <p:nvPr/>
        </p:nvSpPr>
        <p:spPr>
          <a:xfrm>
            <a:off x="2022066" y="4871"/>
            <a:ext cx="98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chemeClr val="bg2">
                    <a:lumMod val="25000"/>
                  </a:schemeClr>
                </a:solidFill>
              </a:rPr>
              <a:t>SALA TIC</a:t>
            </a:r>
            <a:endParaRPr lang="pt-BR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8" name="CaixaDeTexto 127"/>
          <p:cNvSpPr txBox="1"/>
          <p:nvPr/>
        </p:nvSpPr>
        <p:spPr>
          <a:xfrm>
            <a:off x="6001422" y="1745509"/>
            <a:ext cx="920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900" b="1" dirty="0" smtClean="0"/>
              <a:t>172.25.xxx.xx</a:t>
            </a:r>
            <a:endParaRPr lang="pt-BR" sz="900" b="1" dirty="0"/>
          </a:p>
        </p:txBody>
      </p:sp>
      <p:sp>
        <p:nvSpPr>
          <p:cNvPr id="129" name="CaixaDeTexto 128"/>
          <p:cNvSpPr txBox="1"/>
          <p:nvPr/>
        </p:nvSpPr>
        <p:spPr>
          <a:xfrm>
            <a:off x="5566939" y="3108660"/>
            <a:ext cx="9208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b="1" dirty="0" smtClean="0"/>
              <a:t>172.25.xxx.xx</a:t>
            </a:r>
            <a:endParaRPr lang="pt-BR" sz="900" b="1" dirty="0"/>
          </a:p>
        </p:txBody>
      </p:sp>
      <p:cxnSp>
        <p:nvCxnSpPr>
          <p:cNvPr id="142" name="Conector reto 141"/>
          <p:cNvCxnSpPr/>
          <p:nvPr/>
        </p:nvCxnSpPr>
        <p:spPr>
          <a:xfrm>
            <a:off x="6072625" y="3945371"/>
            <a:ext cx="0" cy="491919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loti.com.br/dyn_images/gde_conversor-controlador-de-potencia-tiristor---serie-r-wwwloticomb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1" r="20358" b="31319"/>
          <a:stretch/>
        </p:blipFill>
        <p:spPr bwMode="auto">
          <a:xfrm>
            <a:off x="5915940" y="4292640"/>
            <a:ext cx="357255" cy="4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" name="CaixaDeTexto 142"/>
          <p:cNvSpPr txBox="1"/>
          <p:nvPr/>
        </p:nvSpPr>
        <p:spPr>
          <a:xfrm>
            <a:off x="5662294" y="4646681"/>
            <a:ext cx="9748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/>
              <a:t>JC </a:t>
            </a:r>
            <a:r>
              <a:rPr lang="pt-BR" sz="800" dirty="0"/>
              <a:t>01-RE-4104-01</a:t>
            </a:r>
            <a:endParaRPr lang="pt-BR" sz="800" dirty="0"/>
          </a:p>
        </p:txBody>
      </p:sp>
      <p:pic>
        <p:nvPicPr>
          <p:cNvPr id="78" name="Picture 2" descr="Resultado de imagem para switch rack ti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7" b="44680"/>
          <a:stretch/>
        </p:blipFill>
        <p:spPr bwMode="auto">
          <a:xfrm>
            <a:off x="2686052" y="519573"/>
            <a:ext cx="1733704" cy="29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1" name="CaixaDeTexto 150"/>
          <p:cNvSpPr txBox="1"/>
          <p:nvPr/>
        </p:nvSpPr>
        <p:spPr>
          <a:xfrm>
            <a:off x="5516584" y="1208118"/>
            <a:ext cx="12674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 smtClean="0"/>
              <a:t>HVAC-PNG01-04104-1000</a:t>
            </a:r>
            <a:endParaRPr lang="pt-BR" sz="800" dirty="0"/>
          </a:p>
        </p:txBody>
      </p:sp>
      <p:sp>
        <p:nvSpPr>
          <p:cNvPr id="29" name="Nuvem 28"/>
          <p:cNvSpPr/>
          <p:nvPr/>
        </p:nvSpPr>
        <p:spPr>
          <a:xfrm>
            <a:off x="90152" y="14066"/>
            <a:ext cx="4964447" cy="1456526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3" name="CaixaDeTexto 152"/>
          <p:cNvSpPr txBox="1"/>
          <p:nvPr/>
        </p:nvSpPr>
        <p:spPr>
          <a:xfrm>
            <a:off x="2222754" y="1045746"/>
            <a:ext cx="982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chemeClr val="accent1"/>
                </a:solidFill>
              </a:rPr>
              <a:t>FUTURO</a:t>
            </a:r>
            <a:endParaRPr lang="pt-BR" sz="1600" b="1" dirty="0">
              <a:solidFill>
                <a:schemeClr val="accent1"/>
              </a:solidFill>
            </a:endParaRPr>
          </a:p>
        </p:txBody>
      </p:sp>
      <p:sp>
        <p:nvSpPr>
          <p:cNvPr id="112" name="CaixaDeTexto 111"/>
          <p:cNvSpPr txBox="1"/>
          <p:nvPr/>
        </p:nvSpPr>
        <p:spPr>
          <a:xfrm>
            <a:off x="10229944" y="1161697"/>
            <a:ext cx="2076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P.41 CONTROLE QUALIDADE HVAC</a:t>
            </a:r>
            <a:endParaRPr lang="pt-BR" sz="1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3" name="Imagem 1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939" y="68052"/>
            <a:ext cx="8477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4" name="Conector reto 113"/>
          <p:cNvCxnSpPr/>
          <p:nvPr/>
        </p:nvCxnSpPr>
        <p:spPr>
          <a:xfrm>
            <a:off x="5609608" y="3945371"/>
            <a:ext cx="0" cy="1306079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Picture 2" descr="http://www.loti.com.br/dyn_images/gde_conversor-controlador-de-potencia-tiristor---serie-r-wwwloticomb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1" r="20358" b="31319"/>
          <a:stretch/>
        </p:blipFill>
        <p:spPr bwMode="auto">
          <a:xfrm>
            <a:off x="5452923" y="5130840"/>
            <a:ext cx="357255" cy="41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6" name="CaixaDeTexto 115"/>
          <p:cNvSpPr txBox="1"/>
          <p:nvPr/>
        </p:nvSpPr>
        <p:spPr>
          <a:xfrm>
            <a:off x="5199278" y="5484881"/>
            <a:ext cx="9413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dirty="0"/>
              <a:t>JC </a:t>
            </a:r>
            <a:r>
              <a:rPr lang="pt-BR" sz="800" dirty="0"/>
              <a:t>01-RU-4104-01</a:t>
            </a:r>
            <a:endParaRPr lang="pt-BR" sz="8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9" t="7901" r="13650" b="7400"/>
          <a:stretch/>
        </p:blipFill>
        <p:spPr>
          <a:xfrm>
            <a:off x="6939286" y="1398812"/>
            <a:ext cx="650733" cy="501809"/>
          </a:xfrm>
          <a:prstGeom prst="rect">
            <a:avLst/>
          </a:prstGeom>
        </p:spPr>
      </p:pic>
      <p:pic>
        <p:nvPicPr>
          <p:cNvPr id="1032" name="Picture 8" descr="Imagem relacionada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2" t="2632" r="23730" b="16558"/>
          <a:stretch/>
        </p:blipFill>
        <p:spPr bwMode="auto">
          <a:xfrm>
            <a:off x="4800968" y="4230687"/>
            <a:ext cx="281465" cy="538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www.dakol.com.br/img/upload/produtos/240/3648/8641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3" t="3423" r="13845" b="8335"/>
          <a:stretch/>
        </p:blipFill>
        <p:spPr bwMode="auto">
          <a:xfrm>
            <a:off x="7601237" y="2153172"/>
            <a:ext cx="390247" cy="392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://www.dakol.com.br/img/upload/produtos/240/3631/9132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5" r="10266"/>
          <a:stretch/>
        </p:blipFill>
        <p:spPr bwMode="auto">
          <a:xfrm>
            <a:off x="8011434" y="2127111"/>
            <a:ext cx="415235" cy="44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3" name="Conector reto 62"/>
          <p:cNvCxnSpPr/>
          <p:nvPr/>
        </p:nvCxnSpPr>
        <p:spPr>
          <a:xfrm flipV="1">
            <a:off x="7333390" y="2243803"/>
            <a:ext cx="295918" cy="336"/>
          </a:xfrm>
          <a:prstGeom prst="line">
            <a:avLst/>
          </a:prstGeom>
          <a:ln w="190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428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43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Deivid de Paula Fonseca</dc:creator>
  <cp:lastModifiedBy>Deivid de Paula Fonseca</cp:lastModifiedBy>
  <cp:revision>418</cp:revision>
  <dcterms:created xsi:type="dcterms:W3CDTF">2016-09-08T16:25:50Z</dcterms:created>
  <dcterms:modified xsi:type="dcterms:W3CDTF">2018-10-30T13:41:35Z</dcterms:modified>
</cp:coreProperties>
</file>